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xine Dandois-Fafard" initials="MD" lastIdx="2" clrIdx="0">
    <p:extLst>
      <p:ext uri="{19B8F6BF-5375-455C-9EA6-DF929625EA0E}">
        <p15:presenceInfo xmlns:p15="http://schemas.microsoft.com/office/powerpoint/2012/main" userId="Maxine Dandois-Fafa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9E"/>
    <a:srgbClr val="00AECC"/>
    <a:srgbClr val="FF0000"/>
    <a:srgbClr val="CC0000"/>
    <a:srgbClr val="FFF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7" autoAdjust="0"/>
    <p:restoredTop sz="93979" autoAdjust="0"/>
  </p:normalViewPr>
  <p:slideViewPr>
    <p:cSldViewPr showGuides="1">
      <p:cViewPr varScale="1">
        <p:scale>
          <a:sx n="102" d="100"/>
          <a:sy n="102" d="100"/>
        </p:scale>
        <p:origin x="126" y="2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15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990206-B298-4C6A-AEA8-0E45EE1CAAB0}" type="slidenum">
              <a:rPr lang="fr-FR" altLang="nl-BE"/>
              <a:pPr>
                <a:defRPr/>
              </a:pPr>
              <a:t>‹N°›</a:t>
            </a:fld>
            <a:endParaRPr lang="fr-FR" altLang="nl-BE"/>
          </a:p>
        </p:txBody>
      </p:sp>
    </p:spTree>
    <p:extLst>
      <p:ext uri="{BB962C8B-B14F-4D97-AF65-F5344CB8AC3E}">
        <p14:creationId xmlns:p14="http://schemas.microsoft.com/office/powerpoint/2010/main" val="2098487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nl-BE" noProof="0" smtClean="0"/>
              <a:t>Cliquez pour modifier les styles du texte du masque</a:t>
            </a:r>
          </a:p>
          <a:p>
            <a:pPr lvl="1"/>
            <a:r>
              <a:rPr lang="fr-FR" altLang="nl-BE" noProof="0" smtClean="0"/>
              <a:t>Deuxième niveau</a:t>
            </a:r>
          </a:p>
          <a:p>
            <a:pPr lvl="2"/>
            <a:r>
              <a:rPr lang="fr-FR" altLang="nl-BE" noProof="0" smtClean="0"/>
              <a:t>Troisième niveau</a:t>
            </a:r>
          </a:p>
          <a:p>
            <a:pPr lvl="3"/>
            <a:r>
              <a:rPr lang="fr-FR" altLang="nl-BE" noProof="0" smtClean="0"/>
              <a:t>Quatrième niveau</a:t>
            </a:r>
          </a:p>
          <a:p>
            <a:pPr lvl="4"/>
            <a:r>
              <a:rPr lang="fr-FR" altLang="nl-BE" noProof="0" smtClean="0"/>
              <a:t>Cinquième niveau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fr-FR" altLang="nl-BE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598014-9AB1-4140-A281-F0B73C876A6D}" type="slidenum">
              <a:rPr lang="fr-FR" altLang="nl-BE"/>
              <a:pPr>
                <a:defRPr/>
              </a:pPr>
              <a:t>‹N°›</a:t>
            </a:fld>
            <a:endParaRPr lang="fr-FR" altLang="nl-BE"/>
          </a:p>
        </p:txBody>
      </p:sp>
    </p:spTree>
    <p:extLst>
      <p:ext uri="{BB962C8B-B14F-4D97-AF65-F5344CB8AC3E}">
        <p14:creationId xmlns:p14="http://schemas.microsoft.com/office/powerpoint/2010/main" val="594874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04285" y="1844824"/>
            <a:ext cx="7723716" cy="927100"/>
          </a:xfrm>
        </p:spPr>
        <p:txBody>
          <a:bodyPr lIns="0" tIns="0" rIns="0" bIns="0"/>
          <a:lstStyle>
            <a:lvl1pPr algn="r">
              <a:defRPr>
                <a:solidFill>
                  <a:srgbClr val="00749E"/>
                </a:solidFill>
              </a:defRPr>
            </a:lvl1pPr>
          </a:lstStyle>
          <a:p>
            <a:pPr lvl="0"/>
            <a:r>
              <a:rPr lang="fr-CA" altLang="nl-BE" noProof="0" dirty="0" smtClean="0"/>
              <a:t>Titre de la présentation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31372" y="3284984"/>
            <a:ext cx="7690477" cy="40011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r-CA" noProof="0" dirty="0" smtClean="0"/>
              <a:t>Auteurs</a:t>
            </a:r>
          </a:p>
        </p:txBody>
      </p:sp>
      <p:sp>
        <p:nvSpPr>
          <p:cNvPr id="1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31372" y="3933056"/>
            <a:ext cx="7720475" cy="338554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imes"/>
              <a:buNone/>
              <a:tabLst/>
              <a:defRPr sz="16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CA" altLang="nl-BE" noProof="0" dirty="0" smtClean="0"/>
              <a:t>Nom de la conférence, lieu, date, année</a:t>
            </a: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-24680" y="6704715"/>
            <a:ext cx="9336359" cy="180000"/>
          </a:xfrm>
          <a:prstGeom prst="rect">
            <a:avLst/>
          </a:prstGeom>
          <a:solidFill>
            <a:srgbClr val="00AE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9336360" y="6704715"/>
            <a:ext cx="2856312" cy="180669"/>
          </a:xfrm>
          <a:prstGeom prst="rect">
            <a:avLst/>
          </a:prstGeom>
          <a:solidFill>
            <a:srgbClr val="0074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5373216"/>
            <a:ext cx="2508184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90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fr-CA" altLang="nl-BE" noProof="0" dirty="0" smtClean="0"/>
              <a:t>Titre</a:t>
            </a:r>
            <a:endParaRPr lang="fr-CA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32884" y="1341438"/>
            <a:ext cx="11224683" cy="1545038"/>
          </a:xfrm>
        </p:spPr>
        <p:txBody>
          <a:bodyPr/>
          <a:lstStyle>
            <a:lvl1pPr marL="269875" indent="-269875">
              <a:buFontTx/>
              <a:buBlip>
                <a:blip r:embed="rId2"/>
              </a:buBlip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r-CA" altLang="nl-BE" noProof="0" dirty="0" smtClean="0"/>
              <a:t>Texte</a:t>
            </a:r>
          </a:p>
          <a:p>
            <a:pPr lvl="1"/>
            <a:r>
              <a:rPr lang="fr-CA" altLang="nl-BE" noProof="0" dirty="0" smtClean="0"/>
              <a:t>Deuxième niveau</a:t>
            </a:r>
          </a:p>
          <a:p>
            <a:pPr lvl="2"/>
            <a:r>
              <a:rPr lang="fr-CA" altLang="nl-BE" noProof="0" dirty="0" smtClean="0"/>
              <a:t>Troisième niveau</a:t>
            </a:r>
          </a:p>
          <a:p>
            <a:pPr lvl="3"/>
            <a:r>
              <a:rPr lang="fr-CA" altLang="nl-BE" noProof="0" dirty="0" smtClean="0"/>
              <a:t>Quatrième niveau</a:t>
            </a:r>
          </a:p>
          <a:p>
            <a:pPr lvl="4"/>
            <a:r>
              <a:rPr lang="fr-CA" altLang="nl-BE" noProof="0" dirty="0" smtClean="0"/>
              <a:t>Cinquième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991851" y="6427788"/>
            <a:ext cx="9144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6E1C8-ED02-448E-A585-5D4B9034BC78}" type="slidenum">
              <a:rPr lang="fr-CA" altLang="nl-BE" noProof="0"/>
              <a:pPr>
                <a:defRPr/>
              </a:pPr>
              <a:t>‹N°›</a:t>
            </a:fld>
            <a:endParaRPr lang="fr-CA" altLang="nl-BE" noProof="0" dirty="0"/>
          </a:p>
        </p:txBody>
      </p:sp>
    </p:spTree>
    <p:extLst>
      <p:ext uri="{BB962C8B-B14F-4D97-AF65-F5344CB8AC3E}">
        <p14:creationId xmlns:p14="http://schemas.microsoft.com/office/powerpoint/2010/main" val="3921524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fr-CA" altLang="nl-BE" noProof="0" dirty="0" smtClean="0"/>
              <a:t>Titre</a:t>
            </a:r>
            <a:endParaRPr lang="fr-CA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32884" y="1341438"/>
            <a:ext cx="11224683" cy="1545038"/>
          </a:xfrm>
        </p:spPr>
        <p:txBody>
          <a:bodyPr/>
          <a:lstStyle>
            <a:lvl1pPr marL="161925" indent="-161925">
              <a:buFontTx/>
              <a:buBlip>
                <a:blip r:embed="rId2"/>
              </a:buBlip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r-CA" altLang="nl-BE" noProof="0" dirty="0" smtClean="0"/>
              <a:t>Texte</a:t>
            </a:r>
          </a:p>
          <a:p>
            <a:pPr lvl="1"/>
            <a:r>
              <a:rPr lang="fr-CA" altLang="nl-BE" noProof="0" dirty="0" smtClean="0"/>
              <a:t>Deuxième niveau</a:t>
            </a:r>
          </a:p>
          <a:p>
            <a:pPr lvl="2"/>
            <a:r>
              <a:rPr lang="fr-CA" altLang="nl-BE" noProof="0" dirty="0" smtClean="0"/>
              <a:t>Troisième niveau</a:t>
            </a:r>
          </a:p>
          <a:p>
            <a:pPr lvl="3"/>
            <a:r>
              <a:rPr lang="fr-CA" altLang="nl-BE" noProof="0" dirty="0" smtClean="0"/>
              <a:t>Quatrième niveau</a:t>
            </a:r>
          </a:p>
          <a:p>
            <a:pPr lvl="4"/>
            <a:r>
              <a:rPr lang="fr-CA" altLang="nl-BE" noProof="0" dirty="0" smtClean="0"/>
              <a:t>Cinquième niveau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1" hasCustomPrompt="1"/>
          </p:nvPr>
        </p:nvSpPr>
        <p:spPr>
          <a:xfrm>
            <a:off x="335361" y="6407750"/>
            <a:ext cx="4320116" cy="26161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imes"/>
              <a:buNone/>
              <a:tabLst/>
              <a:defRPr sz="11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>
              <a:defRPr/>
            </a:pPr>
            <a:r>
              <a:rPr lang="fr-CA" kern="1200" noProof="0" dirty="0" smtClean="0"/>
              <a:t>© Auteur, année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0991851" y="6427788"/>
            <a:ext cx="9144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6E1C8-ED02-448E-A585-5D4B9034BC78}" type="slidenum">
              <a:rPr lang="fr-CA" altLang="nl-BE" noProof="0"/>
              <a:pPr>
                <a:defRPr/>
              </a:pPr>
              <a:t>‹N°›</a:t>
            </a:fld>
            <a:endParaRPr lang="fr-CA" altLang="nl-BE" noProof="0" dirty="0"/>
          </a:p>
        </p:txBody>
      </p:sp>
    </p:spTree>
    <p:extLst>
      <p:ext uri="{BB962C8B-B14F-4D97-AF65-F5344CB8AC3E}">
        <p14:creationId xmlns:p14="http://schemas.microsoft.com/office/powerpoint/2010/main" val="356751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CA" altLang="nl-BE" noProof="0" dirty="0" smtClean="0"/>
              <a:t>Titre</a:t>
            </a:r>
            <a:endParaRPr lang="fr-CA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32885" y="1341438"/>
            <a:ext cx="11224683" cy="1154162"/>
          </a:xfrm>
        </p:spPr>
        <p:txBody>
          <a:bodyPr/>
          <a:lstStyle>
            <a:lvl1pPr marL="202406" indent="-202406">
              <a:buFontTx/>
              <a:buBlip>
                <a:blip r:embed="rId2"/>
              </a:buBlip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fr-CA" altLang="nl-BE" noProof="0" dirty="0" smtClean="0"/>
              <a:t>Texte</a:t>
            </a:r>
          </a:p>
          <a:p>
            <a:pPr lvl="1"/>
            <a:r>
              <a:rPr lang="fr-CA" altLang="nl-BE" noProof="0" dirty="0" smtClean="0"/>
              <a:t>Deuxième niveau</a:t>
            </a:r>
          </a:p>
          <a:p>
            <a:pPr lvl="2"/>
            <a:r>
              <a:rPr lang="fr-CA" altLang="nl-BE" noProof="0" dirty="0" smtClean="0"/>
              <a:t>Troisième niveau</a:t>
            </a:r>
          </a:p>
          <a:p>
            <a:pPr lvl="3"/>
            <a:r>
              <a:rPr lang="fr-CA" altLang="nl-BE" noProof="0" dirty="0" smtClean="0"/>
              <a:t>Quatrième niveau</a:t>
            </a:r>
          </a:p>
          <a:p>
            <a:pPr lvl="4"/>
            <a:r>
              <a:rPr lang="fr-CA" altLang="nl-BE" noProof="0" dirty="0" smtClean="0"/>
              <a:t>Cinquième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64352" y="6309320"/>
            <a:ext cx="9144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CD6E1C8-ED02-448E-A585-5D4B9034BC78}" type="slidenum">
              <a:rPr lang="fr-CA" altLang="nl-BE" smtClean="0"/>
              <a:pPr>
                <a:defRPr/>
              </a:pPr>
              <a:t>‹N°›</a:t>
            </a:fld>
            <a:endParaRPr lang="fr-CA" altLang="nl-BE" dirty="0"/>
          </a:p>
        </p:txBody>
      </p:sp>
    </p:spTree>
    <p:extLst>
      <p:ext uri="{BB962C8B-B14F-4D97-AF65-F5344CB8AC3E}">
        <p14:creationId xmlns:p14="http://schemas.microsoft.com/office/powerpoint/2010/main" val="1672194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CA" altLang="nl-BE" noProof="0" dirty="0" smtClean="0"/>
              <a:t>Titre</a:t>
            </a:r>
            <a:endParaRPr lang="fr-CA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32885" y="1341438"/>
            <a:ext cx="11224683" cy="1154162"/>
          </a:xfrm>
        </p:spPr>
        <p:txBody>
          <a:bodyPr/>
          <a:lstStyle>
            <a:lvl1pPr marL="202406" indent="-202406">
              <a:buFontTx/>
              <a:buBlip>
                <a:blip r:embed="rId2"/>
              </a:buBlip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fr-CA" altLang="nl-BE" noProof="0" dirty="0" smtClean="0"/>
              <a:t>Texte</a:t>
            </a:r>
          </a:p>
          <a:p>
            <a:pPr lvl="1"/>
            <a:r>
              <a:rPr lang="fr-CA" altLang="nl-BE" noProof="0" dirty="0" smtClean="0"/>
              <a:t>Deuxième niveau</a:t>
            </a:r>
          </a:p>
          <a:p>
            <a:pPr lvl="2"/>
            <a:r>
              <a:rPr lang="fr-CA" altLang="nl-BE" noProof="0" dirty="0" smtClean="0"/>
              <a:t>Troisième niveau</a:t>
            </a:r>
          </a:p>
          <a:p>
            <a:pPr lvl="3"/>
            <a:r>
              <a:rPr lang="fr-CA" altLang="nl-BE" noProof="0" dirty="0" smtClean="0"/>
              <a:t>Quatrième niveau</a:t>
            </a:r>
          </a:p>
          <a:p>
            <a:pPr lvl="4"/>
            <a:r>
              <a:rPr lang="fr-CA" altLang="nl-BE" noProof="0" dirty="0" smtClean="0"/>
              <a:t>Cinquième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64352" y="6309320"/>
            <a:ext cx="9144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CD6E1C8-ED02-448E-A585-5D4B9034BC78}" type="slidenum">
              <a:rPr lang="fr-CA" altLang="nl-BE" smtClean="0"/>
              <a:pPr>
                <a:defRPr/>
              </a:pPr>
              <a:t>‹N°›</a:t>
            </a:fld>
            <a:endParaRPr lang="fr-CA" altLang="nl-BE" dirty="0"/>
          </a:p>
        </p:txBody>
      </p:sp>
    </p:spTree>
    <p:extLst>
      <p:ext uri="{BB962C8B-B14F-4D97-AF65-F5344CB8AC3E}">
        <p14:creationId xmlns:p14="http://schemas.microsoft.com/office/powerpoint/2010/main" val="2382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CA" altLang="nl-BE" noProof="0" dirty="0" smtClean="0"/>
              <a:t>Titre</a:t>
            </a:r>
            <a:endParaRPr lang="fr-CA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32885" y="1341438"/>
            <a:ext cx="11224683" cy="1154162"/>
          </a:xfrm>
        </p:spPr>
        <p:txBody>
          <a:bodyPr/>
          <a:lstStyle>
            <a:lvl1pPr marL="202406" indent="-202406">
              <a:buFontTx/>
              <a:buBlip>
                <a:blip r:embed="rId2"/>
              </a:buBlip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fr-CA" altLang="nl-BE" noProof="0" dirty="0" smtClean="0"/>
              <a:t>Texte</a:t>
            </a:r>
          </a:p>
          <a:p>
            <a:pPr lvl="1"/>
            <a:r>
              <a:rPr lang="fr-CA" altLang="nl-BE" noProof="0" dirty="0" smtClean="0"/>
              <a:t>Deuxième niveau</a:t>
            </a:r>
          </a:p>
          <a:p>
            <a:pPr lvl="2"/>
            <a:r>
              <a:rPr lang="fr-CA" altLang="nl-BE" noProof="0" dirty="0" smtClean="0"/>
              <a:t>Troisième niveau</a:t>
            </a:r>
          </a:p>
          <a:p>
            <a:pPr lvl="3"/>
            <a:r>
              <a:rPr lang="fr-CA" altLang="nl-BE" noProof="0" dirty="0" smtClean="0"/>
              <a:t>Quatrième niveau</a:t>
            </a:r>
          </a:p>
          <a:p>
            <a:pPr lvl="4"/>
            <a:r>
              <a:rPr lang="fr-CA" altLang="nl-BE" noProof="0" dirty="0" smtClean="0"/>
              <a:t>Cinquième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64352" y="6309320"/>
            <a:ext cx="9144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CD6E1C8-ED02-448E-A585-5D4B9034BC78}" type="slidenum">
              <a:rPr lang="fr-CA" altLang="nl-BE" smtClean="0"/>
              <a:pPr>
                <a:defRPr/>
              </a:pPr>
              <a:t>‹N°›</a:t>
            </a:fld>
            <a:endParaRPr lang="fr-CA" altLang="nl-BE" dirty="0"/>
          </a:p>
        </p:txBody>
      </p:sp>
    </p:spTree>
    <p:extLst>
      <p:ext uri="{BB962C8B-B14F-4D97-AF65-F5344CB8AC3E}">
        <p14:creationId xmlns:p14="http://schemas.microsoft.com/office/powerpoint/2010/main" val="213928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CA" altLang="nl-BE" noProof="0" dirty="0" smtClean="0"/>
              <a:t>Titre</a:t>
            </a:r>
            <a:endParaRPr lang="fr-CA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32885" y="1341438"/>
            <a:ext cx="11224683" cy="1154162"/>
          </a:xfrm>
        </p:spPr>
        <p:txBody>
          <a:bodyPr/>
          <a:lstStyle>
            <a:lvl1pPr marL="202406" indent="-202406">
              <a:buFontTx/>
              <a:buBlip>
                <a:blip r:embed="rId2"/>
              </a:buBlip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fr-CA" altLang="nl-BE" noProof="0" dirty="0" smtClean="0"/>
              <a:t>Texte</a:t>
            </a:r>
          </a:p>
          <a:p>
            <a:pPr lvl="1"/>
            <a:r>
              <a:rPr lang="fr-CA" altLang="nl-BE" noProof="0" dirty="0" smtClean="0"/>
              <a:t>Deuxième niveau</a:t>
            </a:r>
          </a:p>
          <a:p>
            <a:pPr lvl="2"/>
            <a:r>
              <a:rPr lang="fr-CA" altLang="nl-BE" noProof="0" dirty="0" smtClean="0"/>
              <a:t>Troisième niveau</a:t>
            </a:r>
          </a:p>
          <a:p>
            <a:pPr lvl="3"/>
            <a:r>
              <a:rPr lang="fr-CA" altLang="nl-BE" noProof="0" dirty="0" smtClean="0"/>
              <a:t>Quatrième niveau</a:t>
            </a:r>
          </a:p>
          <a:p>
            <a:pPr lvl="4"/>
            <a:r>
              <a:rPr lang="fr-CA" altLang="nl-BE" noProof="0" dirty="0" smtClean="0"/>
              <a:t>Cinquième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64352" y="6309320"/>
            <a:ext cx="9144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CD6E1C8-ED02-448E-A585-5D4B9034BC78}" type="slidenum">
              <a:rPr lang="fr-CA" altLang="nl-BE" smtClean="0"/>
              <a:pPr>
                <a:defRPr/>
              </a:pPr>
              <a:t>‹N°›</a:t>
            </a:fld>
            <a:endParaRPr lang="fr-CA" altLang="nl-BE" dirty="0"/>
          </a:p>
        </p:txBody>
      </p:sp>
    </p:spTree>
    <p:extLst>
      <p:ext uri="{BB962C8B-B14F-4D97-AF65-F5344CB8AC3E}">
        <p14:creationId xmlns:p14="http://schemas.microsoft.com/office/powerpoint/2010/main" val="589903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CA" altLang="nl-BE" noProof="0" dirty="0" smtClean="0"/>
              <a:t>Titre</a:t>
            </a:r>
            <a:endParaRPr lang="fr-CA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32885" y="1341438"/>
            <a:ext cx="11224683" cy="1154162"/>
          </a:xfrm>
        </p:spPr>
        <p:txBody>
          <a:bodyPr/>
          <a:lstStyle>
            <a:lvl1pPr marL="202406" indent="-202406">
              <a:buFontTx/>
              <a:buBlip>
                <a:blip r:embed="rId2"/>
              </a:buBlip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fr-CA" altLang="nl-BE" noProof="0" dirty="0" smtClean="0"/>
              <a:t>Texte</a:t>
            </a:r>
          </a:p>
          <a:p>
            <a:pPr lvl="1"/>
            <a:r>
              <a:rPr lang="fr-CA" altLang="nl-BE" noProof="0" dirty="0" smtClean="0"/>
              <a:t>Deuxième niveau</a:t>
            </a:r>
          </a:p>
          <a:p>
            <a:pPr lvl="2"/>
            <a:r>
              <a:rPr lang="fr-CA" altLang="nl-BE" noProof="0" dirty="0" smtClean="0"/>
              <a:t>Troisième niveau</a:t>
            </a:r>
          </a:p>
          <a:p>
            <a:pPr lvl="3"/>
            <a:r>
              <a:rPr lang="fr-CA" altLang="nl-BE" noProof="0" dirty="0" smtClean="0"/>
              <a:t>Quatrième niveau</a:t>
            </a:r>
          </a:p>
          <a:p>
            <a:pPr lvl="4"/>
            <a:r>
              <a:rPr lang="fr-CA" altLang="nl-BE" noProof="0" dirty="0" smtClean="0"/>
              <a:t>Cinquième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64352" y="6309320"/>
            <a:ext cx="9144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CD6E1C8-ED02-448E-A585-5D4B9034BC78}" type="slidenum">
              <a:rPr lang="fr-CA" altLang="nl-BE" smtClean="0"/>
              <a:pPr>
                <a:defRPr/>
              </a:pPr>
              <a:t>‹N°›</a:t>
            </a:fld>
            <a:endParaRPr lang="fr-CA" altLang="nl-BE" dirty="0"/>
          </a:p>
        </p:txBody>
      </p:sp>
    </p:spTree>
    <p:extLst>
      <p:ext uri="{BB962C8B-B14F-4D97-AF65-F5344CB8AC3E}">
        <p14:creationId xmlns:p14="http://schemas.microsoft.com/office/powerpoint/2010/main" val="2053645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CA" altLang="nl-BE" noProof="0" dirty="0" smtClean="0"/>
              <a:t>Titre</a:t>
            </a:r>
            <a:endParaRPr lang="fr-CA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632885" y="1341438"/>
            <a:ext cx="11224683" cy="1154162"/>
          </a:xfrm>
        </p:spPr>
        <p:txBody>
          <a:bodyPr/>
          <a:lstStyle>
            <a:lvl1pPr marL="202406" indent="-202406">
              <a:buFontTx/>
              <a:buBlip>
                <a:blip r:embed="rId2"/>
              </a:buBlip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900"/>
            </a:lvl5pPr>
          </a:lstStyle>
          <a:p>
            <a:pPr lvl="0"/>
            <a:r>
              <a:rPr lang="fr-CA" altLang="nl-BE" noProof="0" dirty="0" smtClean="0"/>
              <a:t>Texte</a:t>
            </a:r>
          </a:p>
          <a:p>
            <a:pPr lvl="1"/>
            <a:r>
              <a:rPr lang="fr-CA" altLang="nl-BE" noProof="0" dirty="0" smtClean="0"/>
              <a:t>Deuxième niveau</a:t>
            </a:r>
          </a:p>
          <a:p>
            <a:pPr lvl="2"/>
            <a:r>
              <a:rPr lang="fr-CA" altLang="nl-BE" noProof="0" dirty="0" smtClean="0"/>
              <a:t>Troisième niveau</a:t>
            </a:r>
          </a:p>
          <a:p>
            <a:pPr lvl="3"/>
            <a:r>
              <a:rPr lang="fr-CA" altLang="nl-BE" noProof="0" dirty="0" smtClean="0"/>
              <a:t>Quatrième niveau</a:t>
            </a:r>
          </a:p>
          <a:p>
            <a:pPr lvl="4"/>
            <a:r>
              <a:rPr lang="fr-CA" altLang="nl-BE" noProof="0" dirty="0" smtClean="0"/>
              <a:t>Cinquième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64352" y="6309320"/>
            <a:ext cx="914400" cy="457200"/>
          </a:xfrm>
          <a:prstGeom prst="rect">
            <a:avLst/>
          </a:prstGeom>
          <a:ln/>
        </p:spPr>
        <p:txBody>
          <a:bodyPr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CD6E1C8-ED02-448E-A585-5D4B9034BC78}" type="slidenum">
              <a:rPr lang="fr-CA" altLang="nl-BE" smtClean="0"/>
              <a:pPr>
                <a:defRPr/>
              </a:pPr>
              <a:t>‹N°›</a:t>
            </a:fld>
            <a:endParaRPr lang="fr-CA" altLang="nl-BE" dirty="0"/>
          </a:p>
        </p:txBody>
      </p:sp>
    </p:spTree>
    <p:extLst>
      <p:ext uri="{BB962C8B-B14F-4D97-AF65-F5344CB8AC3E}">
        <p14:creationId xmlns:p14="http://schemas.microsoft.com/office/powerpoint/2010/main" val="688201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2884" y="381000"/>
            <a:ext cx="1122468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nl-BE" noProof="0" dirty="0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2884" y="1341439"/>
            <a:ext cx="11224683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nl-BE" noProof="0" dirty="0" smtClean="0"/>
              <a:t>Cliquez pour modifier les styles du texte du masque</a:t>
            </a:r>
          </a:p>
          <a:p>
            <a:pPr lvl="1"/>
            <a:r>
              <a:rPr lang="fr-CA" altLang="nl-BE" noProof="0" dirty="0" smtClean="0"/>
              <a:t>Deuxième niveau</a:t>
            </a:r>
          </a:p>
          <a:p>
            <a:pPr lvl="2"/>
            <a:r>
              <a:rPr lang="fr-CA" altLang="nl-BE" noProof="0" dirty="0" smtClean="0"/>
              <a:t>Troisième niveau</a:t>
            </a:r>
          </a:p>
          <a:p>
            <a:pPr lvl="3"/>
            <a:r>
              <a:rPr lang="fr-CA" altLang="nl-BE" noProof="0" dirty="0" smtClean="0"/>
              <a:t>Quatrième niveau</a:t>
            </a:r>
          </a:p>
          <a:p>
            <a:pPr lvl="4"/>
            <a:r>
              <a:rPr lang="fr-CA" altLang="nl-BE" noProof="0" dirty="0" smtClean="0"/>
              <a:t>Cinquième niveau</a:t>
            </a:r>
          </a:p>
        </p:txBody>
      </p:sp>
      <p:sp>
        <p:nvSpPr>
          <p:cNvPr id="6" name="Rectangle 5"/>
          <p:cNvSpPr/>
          <p:nvPr userDrawn="1"/>
        </p:nvSpPr>
        <p:spPr bwMode="auto">
          <a:xfrm rot="16200000">
            <a:off x="-240651" y="6382116"/>
            <a:ext cx="720000" cy="240000"/>
          </a:xfrm>
          <a:prstGeom prst="rect">
            <a:avLst/>
          </a:prstGeom>
          <a:solidFill>
            <a:srgbClr val="00749E">
              <a:alpha val="7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 rot="16200000">
            <a:off x="-2943078" y="2943079"/>
            <a:ext cx="6125506" cy="239349"/>
          </a:xfrm>
          <a:prstGeom prst="rect">
            <a:avLst/>
          </a:prstGeom>
          <a:solidFill>
            <a:srgbClr val="00AECC">
              <a:alpha val="7490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6131289"/>
            <a:ext cx="1614580" cy="741653"/>
          </a:xfrm>
          <a:prstGeom prst="rect">
            <a:avLst/>
          </a:prstGeom>
        </p:spPr>
      </p:pic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424592" y="6402336"/>
            <a:ext cx="668908" cy="359405"/>
          </a:xfrm>
          <a:prstGeom prst="rect">
            <a:avLst/>
          </a:prstGeom>
          <a:ln/>
        </p:spPr>
        <p:txBody>
          <a:bodyPr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5CD6E1C8-ED02-448E-A585-5D4B9034BC78}" type="slidenum">
              <a:rPr lang="fr-CA" altLang="nl-BE" smtClean="0"/>
              <a:pPr>
                <a:defRPr/>
              </a:pPr>
              <a:t>‹N°›</a:t>
            </a:fld>
            <a:endParaRPr lang="fr-CA" altLang="nl-BE" dirty="0"/>
          </a:p>
        </p:txBody>
      </p:sp>
      <p:sp>
        <p:nvSpPr>
          <p:cNvPr id="10" name="Espace réservé du texte 6"/>
          <p:cNvSpPr txBox="1">
            <a:spLocks/>
          </p:cNvSpPr>
          <p:nvPr userDrawn="1"/>
        </p:nvSpPr>
        <p:spPr>
          <a:xfrm>
            <a:off x="1949939" y="6404916"/>
            <a:ext cx="3240087" cy="26161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imes"/>
              <a:buNone/>
              <a:tabLst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8000" indent="-155575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 marL="838200" indent="-1397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 marL="1181100" indent="-1524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 marL="1511300" indent="-1397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  <a:lvl6pPr marL="1968500" indent="-1397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425700" indent="-1397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2882900" indent="-1397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340100" indent="-1397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fr-CA" kern="1200" dirty="0" smtClean="0"/>
              <a:t>© Auteur, année</a:t>
            </a:r>
          </a:p>
        </p:txBody>
      </p:sp>
    </p:spTree>
    <p:extLst>
      <p:ext uri="{BB962C8B-B14F-4D97-AF65-F5344CB8AC3E}">
        <p14:creationId xmlns:p14="http://schemas.microsoft.com/office/powerpoint/2010/main" val="50035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66" r:id="rId2"/>
    <p:sldLayoutId id="2147483770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749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9pPr>
    </p:titleStyle>
    <p:bodyStyle>
      <a:lvl1pPr marL="161925" indent="-161925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08000" indent="-155575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>
              <a:lumMod val="65000"/>
              <a:lumOff val="35000"/>
            </a:schemeClr>
          </a:solidFill>
          <a:latin typeface="+mn-lt"/>
        </a:defRPr>
      </a:lvl2pPr>
      <a:lvl3pPr marL="838200" indent="-1397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>
              <a:lumMod val="65000"/>
              <a:lumOff val="35000"/>
            </a:schemeClr>
          </a:solidFill>
          <a:latin typeface="+mn-lt"/>
        </a:defRPr>
      </a:lvl3pPr>
      <a:lvl4pPr marL="1181100" indent="-1524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>
              <a:lumMod val="65000"/>
              <a:lumOff val="35000"/>
            </a:schemeClr>
          </a:solidFill>
          <a:latin typeface="+mn-lt"/>
        </a:defRPr>
      </a:lvl4pPr>
      <a:lvl5pPr marL="1511300" indent="-139700" algn="l" rtl="0" eaLnBrk="0" fontAlgn="base" hangingPunct="0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>
              <a:lumMod val="65000"/>
              <a:lumOff val="35000"/>
            </a:schemeClr>
          </a:solidFill>
          <a:latin typeface="+mn-lt"/>
        </a:defRPr>
      </a:lvl5pPr>
      <a:lvl6pPr marL="1968500" indent="-139700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6pPr>
      <a:lvl7pPr marL="2425700" indent="-139700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7pPr>
      <a:lvl8pPr marL="2882900" indent="-139700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8pPr>
      <a:lvl9pPr marL="3340100" indent="-139700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900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6E1C8-ED02-448E-A585-5D4B9034BC78}" type="slidenum">
              <a:rPr lang="fr-CA" altLang="nl-BE" noProof="0" smtClean="0"/>
              <a:pPr>
                <a:defRPr/>
              </a:pPr>
              <a:t>2</a:t>
            </a:fld>
            <a:endParaRPr lang="fr-CA" altLang="nl-BE" noProof="0" dirty="0"/>
          </a:p>
        </p:txBody>
      </p:sp>
    </p:spTree>
    <p:extLst>
      <p:ext uri="{BB962C8B-B14F-4D97-AF65-F5344CB8AC3E}">
        <p14:creationId xmlns:p14="http://schemas.microsoft.com/office/powerpoint/2010/main" val="359427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Gabarit_modelEAU_2016">
  <a:themeElements>
    <a:clrScheme name="PowerPoint_U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_U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nl-B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nl-B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owerPoint_U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1</Words>
  <Application>Microsoft Office PowerPoint</Application>
  <PresentationFormat>Grand écran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Calibri</vt:lpstr>
      <vt:lpstr>Times</vt:lpstr>
      <vt:lpstr>Verdana</vt:lpstr>
      <vt:lpstr>1_Gabarit_modelEAU_2016</vt:lpstr>
      <vt:lpstr>Présentation PowerPoint</vt:lpstr>
      <vt:lpstr>Présentation PowerPoint</vt:lpstr>
    </vt:vector>
  </TitlesOfParts>
  <Company>뿿쫰뿿쩐ғ郐Ȱ珬뿿��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Carrier</dc:creator>
  <cp:lastModifiedBy>Maxine Dandois-Fafard</cp:lastModifiedBy>
  <cp:revision>178</cp:revision>
  <cp:lastPrinted>2004-04-30T14:02:18Z</cp:lastPrinted>
  <dcterms:created xsi:type="dcterms:W3CDTF">2004-04-30T14:59:24Z</dcterms:created>
  <dcterms:modified xsi:type="dcterms:W3CDTF">2018-02-22T14:29:04Z</dcterms:modified>
</cp:coreProperties>
</file>